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6" r:id="rId65"/>
  </p:sldMasterIdLst>
  <p:notesMasterIdLst>
    <p:notesMasterId r:id="rId67"/>
  </p:notesMasterIdLst>
  <p:handoutMasterIdLst>
    <p:handoutMasterId r:id="rId68"/>
  </p:handoutMasterIdLst>
  <p:sldIdLst>
    <p:sldId id="325" r:id="rId66"/>
  </p:sldIdLst>
  <p:sldSz cx="9144000" cy="5143500" type="screen16x9"/>
  <p:notesSz cx="6797675" cy="9928225"/>
  <p:custDataLst>
    <p:tags r:id="rId6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9" pos="5556" userDrawn="1">
          <p15:clr>
            <a:srgbClr val="A4A3A4"/>
          </p15:clr>
        </p15:guide>
        <p15:guide id="20" pos="2880" userDrawn="1">
          <p15:clr>
            <a:srgbClr val="A4A3A4"/>
          </p15:clr>
        </p15:guide>
        <p15:guide id="21" orient="horz" pos="16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F7F7F7"/>
    <a:srgbClr val="D9D9D9"/>
    <a:srgbClr val="FA90ED"/>
    <a:srgbClr val="BFD2F7"/>
    <a:srgbClr val="02A5A5"/>
    <a:srgbClr val="2D899F"/>
    <a:srgbClr val="36824B"/>
    <a:srgbClr val="80808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4954" autoAdjust="0"/>
  </p:normalViewPr>
  <p:slideViewPr>
    <p:cSldViewPr snapToGrid="0">
      <p:cViewPr varScale="1">
        <p:scale>
          <a:sx n="171" d="100"/>
          <a:sy n="171" d="100"/>
        </p:scale>
        <p:origin x="608" y="168"/>
      </p:cViewPr>
      <p:guideLst>
        <p:guide pos="5556"/>
        <p:guide pos="2880"/>
        <p:guide orient="horz" pos="164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6" d="100"/>
          <a:sy n="46" d="100"/>
        </p:scale>
        <p:origin x="2736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1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tags" Target="tags/tag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notesMaster" Target="notesMasters/notesMaster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Master" Target="slideMasters/slideMaster1.xml"/><Relationship Id="rId73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" Type="http://schemas.openxmlformats.org/officeDocument/2006/relationships/customXml" Target="../customXml/item7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A8C46-DFBA-4DAC-BB3B-88B1D24F36F4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44FA3-7C0F-4D61-9214-64695EF87F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618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8A9BF-4ED1-44C5-B4FE-01ED1376EB1B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FD3E3-FA47-4230-AE9C-D6C005BB9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28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FD3E3-FA47-4230-AE9C-D6C005BB98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04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178042" y="170752"/>
            <a:ext cx="6884100" cy="342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1600" b="1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 dirty="0"/>
              <a:t>Click here to modify the style of the master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66C421-B472-492A-96B7-A3AD0A20FD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166" y="4766583"/>
            <a:ext cx="1080000" cy="2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65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6">
          <p15:clr>
            <a:srgbClr val="FBAE40"/>
          </p15:clr>
        </p15:guide>
        <p15:guide id="2" pos="310">
          <p15:clr>
            <a:srgbClr val="FBAE40"/>
          </p15:clr>
        </p15:guide>
        <p15:guide id="3" pos="5653">
          <p15:clr>
            <a:srgbClr val="FBAE40"/>
          </p15:clr>
        </p15:guide>
        <p15:guide id="4" orient="horz" pos="31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60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B91366E-C8FA-40C3-96DC-5BFC75CB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42" y="170752"/>
            <a:ext cx="6884100" cy="342000"/>
          </a:xfrm>
        </p:spPr>
        <p:txBody>
          <a:bodyPr/>
          <a:lstStyle/>
          <a:p>
            <a:r>
              <a:rPr lang="en-US" dirty="0"/>
              <a:t>Garanti BBVA Leasing - Organization Chart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701642" y="1292315"/>
            <a:ext cx="1260000" cy="288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Risk Management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701642" y="93180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altLang="tr-TR" sz="700" dirty="0">
                <a:solidFill>
                  <a:schemeClr val="bg2"/>
                </a:solidFill>
                <a:latin typeface="+mj-lt"/>
              </a:rPr>
              <a:t>Internal Control and Compliance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3728901" y="1562504"/>
            <a:ext cx="1620000" cy="360000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+mj-lt"/>
                <a:ea typeface="Roboto Condensed" panose="020B0604020202020204" charset="0"/>
                <a:cs typeface="Arial"/>
              </a:rPr>
              <a:t>CEO</a:t>
            </a:r>
          </a:p>
        </p:txBody>
      </p:sp>
      <p:cxnSp>
        <p:nvCxnSpPr>
          <p:cNvPr id="13" name="Straight Connector 86"/>
          <p:cNvCxnSpPr>
            <a:stCxn id="6" idx="2"/>
            <a:endCxn id="14" idx="0"/>
          </p:cNvCxnSpPr>
          <p:nvPr/>
        </p:nvCxnSpPr>
        <p:spPr>
          <a:xfrm rot="16200000" flipH="1">
            <a:off x="5642616" y="818788"/>
            <a:ext cx="316724" cy="2524155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33056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lvl="0" algn="ctr" defTabSz="914296">
              <a:defRPr/>
            </a:pPr>
            <a:r>
              <a:rPr lang="en-US" sz="700" b="1" kern="0" dirty="0">
                <a:solidFill>
                  <a:schemeClr val="bg2"/>
                </a:solidFill>
                <a:latin typeface="+mj-lt"/>
              </a:rPr>
              <a:t>Finance and Operation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33056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lvl="0" defTabSz="914296">
              <a:defRPr/>
            </a:pPr>
            <a:r>
              <a:rPr lang="en-US" sz="700" dirty="0">
                <a:solidFill>
                  <a:schemeClr val="bg2"/>
                </a:solidFill>
                <a:latin typeface="+mj-lt"/>
              </a:rPr>
              <a:t>Treasury and Financial Institutions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33056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lvl="0" defTabSz="914296">
              <a:defRPr/>
            </a:pPr>
            <a:r>
              <a:rPr lang="en-US" sz="700" dirty="0">
                <a:solidFill>
                  <a:schemeClr val="bg2"/>
                </a:solidFill>
                <a:latin typeface="+mj-lt"/>
              </a:rPr>
              <a:t>Finance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33056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Financial Planning and Analysis</a:t>
            </a:r>
          </a:p>
        </p:txBody>
      </p:sp>
      <p:sp>
        <p:nvSpPr>
          <p:cNvPr id="21" name="Rounded Rectangle 4"/>
          <p:cNvSpPr/>
          <p:nvPr/>
        </p:nvSpPr>
        <p:spPr>
          <a:xfrm>
            <a:off x="3728901" y="1052402"/>
            <a:ext cx="1620000" cy="360000"/>
          </a:xfrm>
          <a:prstGeom prst="rect">
            <a:avLst/>
          </a:pr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+mj-lt"/>
                <a:ea typeface="Roboto Condensed" panose="020B0604020202020204" charset="0"/>
                <a:cs typeface="Arial"/>
              </a:rPr>
              <a:t>Board of Directors</a:t>
            </a:r>
          </a:p>
        </p:txBody>
      </p:sp>
      <p:cxnSp>
        <p:nvCxnSpPr>
          <p:cNvPr id="22" name="Straight Connector 19"/>
          <p:cNvCxnSpPr>
            <a:stCxn id="21" idx="2"/>
            <a:endCxn id="6" idx="0"/>
          </p:cNvCxnSpPr>
          <p:nvPr/>
        </p:nvCxnSpPr>
        <p:spPr>
          <a:xfrm>
            <a:off x="4538901" y="1412402"/>
            <a:ext cx="0" cy="150102"/>
          </a:xfrm>
          <a:prstGeom prst="straightConnector1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115105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en-US" sz="700" b="1" dirty="0">
                <a:solidFill>
                  <a:schemeClr val="bg2"/>
                </a:solidFill>
                <a:latin typeface="+mj-lt"/>
              </a:rPr>
              <a:t>Credits Management</a:t>
            </a:r>
          </a:p>
        </p:txBody>
      </p:sp>
      <p:cxnSp>
        <p:nvCxnSpPr>
          <p:cNvPr id="70" name="Straight Connector 86"/>
          <p:cNvCxnSpPr>
            <a:cxnSpLocks/>
            <a:stCxn id="6" idx="2"/>
            <a:endCxn id="55" idx="0"/>
          </p:cNvCxnSpPr>
          <p:nvPr/>
        </p:nvCxnSpPr>
        <p:spPr>
          <a:xfrm rot="5400000">
            <a:off x="3983641" y="1683968"/>
            <a:ext cx="316724" cy="79379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6"/>
          <p:cNvCxnSpPr>
            <a:cxnSpLocks/>
            <a:stCxn id="21" idx="3"/>
            <a:endCxn id="78" idx="1"/>
          </p:cNvCxnSpPr>
          <p:nvPr/>
        </p:nvCxnSpPr>
        <p:spPr>
          <a:xfrm flipV="1">
            <a:off x="5348901" y="1075800"/>
            <a:ext cx="352741" cy="156602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777587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en-US" sz="700" b="1" dirty="0">
                <a:solidFill>
                  <a:schemeClr val="bg2"/>
                </a:solidFill>
                <a:latin typeface="+mj-lt"/>
              </a:rPr>
              <a:t>Legal and Collection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77587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Credit Risk Monitoring and Restructuring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777587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Legal Advisory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433056" y="3755309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Business Intelligence and Data Analytics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9233890-B67A-4456-9DD8-D4A3D8E9EB6E}"/>
              </a:ext>
            </a:extLst>
          </p:cNvPr>
          <p:cNvSpPr/>
          <p:nvPr/>
        </p:nvSpPr>
        <p:spPr>
          <a:xfrm>
            <a:off x="3115105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Credits</a:t>
            </a:r>
          </a:p>
        </p:txBody>
      </p:sp>
      <p:cxnSp>
        <p:nvCxnSpPr>
          <p:cNvPr id="60" name="Straight Connector 86">
            <a:extLst>
              <a:ext uri="{FF2B5EF4-FFF2-40B4-BE49-F238E27FC236}">
                <a16:creationId xmlns:a16="http://schemas.microsoft.com/office/drawing/2014/main" id="{45FEA074-D9B5-4E1B-BFDC-63DCCF75A367}"/>
              </a:ext>
            </a:extLst>
          </p:cNvPr>
          <p:cNvCxnSpPr>
            <a:cxnSpLocks/>
            <a:stCxn id="21" idx="3"/>
            <a:endCxn id="114" idx="1"/>
          </p:cNvCxnSpPr>
          <p:nvPr/>
        </p:nvCxnSpPr>
        <p:spPr>
          <a:xfrm>
            <a:off x="5348901" y="1232402"/>
            <a:ext cx="352741" cy="203913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99A8C69-F726-4748-888C-41D62E9BCADD}"/>
              </a:ext>
            </a:extLst>
          </p:cNvPr>
          <p:cNvSpPr/>
          <p:nvPr/>
        </p:nvSpPr>
        <p:spPr>
          <a:xfrm>
            <a:off x="1450945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en-US" sz="700" b="1" dirty="0">
                <a:solidFill>
                  <a:schemeClr val="bg2"/>
                </a:solidFill>
                <a:latin typeface="+mj-lt"/>
              </a:rPr>
              <a:t>Marketing and Sales Management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A24CDD-CA99-4212-80E0-F944BC50BBCF}"/>
              </a:ext>
            </a:extLst>
          </p:cNvPr>
          <p:cNvSpPr/>
          <p:nvPr/>
        </p:nvSpPr>
        <p:spPr>
          <a:xfrm>
            <a:off x="1450945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Marketing and Sales</a:t>
            </a:r>
          </a:p>
        </p:txBody>
      </p:sp>
      <p:cxnSp>
        <p:nvCxnSpPr>
          <p:cNvPr id="67" name="Straight Connector 86">
            <a:extLst>
              <a:ext uri="{FF2B5EF4-FFF2-40B4-BE49-F238E27FC236}">
                <a16:creationId xmlns:a16="http://schemas.microsoft.com/office/drawing/2014/main" id="{9AA7FFDE-7774-4506-8716-D03E15AD8650}"/>
              </a:ext>
            </a:extLst>
          </p:cNvPr>
          <p:cNvCxnSpPr>
            <a:cxnSpLocks/>
            <a:stCxn id="6" idx="2"/>
            <a:endCxn id="63" idx="0"/>
          </p:cNvCxnSpPr>
          <p:nvPr/>
        </p:nvCxnSpPr>
        <p:spPr>
          <a:xfrm rot="5400000">
            <a:off x="3151561" y="851888"/>
            <a:ext cx="316724" cy="245795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E43BD1FD-F77E-4872-90C4-F349FD12CD99}"/>
              </a:ext>
            </a:extLst>
          </p:cNvPr>
          <p:cNvSpPr/>
          <p:nvPr/>
        </p:nvSpPr>
        <p:spPr>
          <a:xfrm>
            <a:off x="4777587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Asset Management</a:t>
            </a:r>
          </a:p>
        </p:txBody>
      </p:sp>
      <p:cxnSp>
        <p:nvCxnSpPr>
          <p:cNvPr id="85" name="Straight Connector 86">
            <a:extLst>
              <a:ext uri="{FF2B5EF4-FFF2-40B4-BE49-F238E27FC236}">
                <a16:creationId xmlns:a16="http://schemas.microsoft.com/office/drawing/2014/main" id="{5EA1EAEB-E075-4A09-B337-49C1CE9DEC66}"/>
              </a:ext>
            </a:extLst>
          </p:cNvPr>
          <p:cNvCxnSpPr>
            <a:cxnSpLocks/>
            <a:stCxn id="6" idx="2"/>
            <a:endCxn id="27" idx="0"/>
          </p:cNvCxnSpPr>
          <p:nvPr/>
        </p:nvCxnSpPr>
        <p:spPr>
          <a:xfrm rot="16200000" flipH="1">
            <a:off x="4814882" y="1646523"/>
            <a:ext cx="316724" cy="86868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79D89EB6-FC47-47C7-A5F8-6058A851116F}"/>
              </a:ext>
            </a:extLst>
          </p:cNvPr>
          <p:cNvSpPr/>
          <p:nvPr/>
        </p:nvSpPr>
        <p:spPr>
          <a:xfrm>
            <a:off x="1450945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Vendor Relations Management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F6DA9C1-9CDB-43F1-8B80-3AFFEB070157}"/>
              </a:ext>
            </a:extLst>
          </p:cNvPr>
          <p:cNvSpPr/>
          <p:nvPr/>
        </p:nvSpPr>
        <p:spPr>
          <a:xfrm>
            <a:off x="1450945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Sales Offices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5CDF8E3-1BB1-419D-AF0F-1F6A1B0212E0}"/>
              </a:ext>
            </a:extLst>
          </p:cNvPr>
          <p:cNvSpPr/>
          <p:nvPr/>
        </p:nvSpPr>
        <p:spPr>
          <a:xfrm>
            <a:off x="3115105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Project Management and Process Development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E25E7F-6543-4A3B-356B-9D5B55796AED}"/>
              </a:ext>
            </a:extLst>
          </p:cNvPr>
          <p:cNvSpPr/>
          <p:nvPr/>
        </p:nvSpPr>
        <p:spPr>
          <a:xfrm>
            <a:off x="6433056" y="4114547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en-US" sz="700" dirty="0">
                <a:solidFill>
                  <a:schemeClr val="bg2"/>
                </a:solidFill>
                <a:latin typeface="+mj-lt"/>
              </a:rPr>
              <a:t>Operation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BAEE43-C5F3-D81C-5D4C-64CC194EC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42" y="4923131"/>
            <a:ext cx="576000" cy="126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2652" tIns="0" rIns="0" bIns="0" anchor="ctr"/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6000"/>
              </a:lnSpc>
              <a:buFont typeface="Arial" charset="0"/>
              <a:buNone/>
            </a:pPr>
            <a:r>
              <a:rPr lang="en-US" sz="600" b="1" dirty="0">
                <a:solidFill>
                  <a:schemeClr val="bg2"/>
                </a:solidFill>
                <a:latin typeface="+mj-lt"/>
              </a:rPr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19414988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USGUID" val="5a6efb2f-8bf1-4a13-97b1-1bf4ebf0e18f"/>
  <p:tag name="CLASSIFICATION" val="G-6a534ab8"/>
  <p:tag name="KVKK" val="N-c5b93c79"/>
  <p:tag name="VISUALMARKING" val="ApplyTag"/>
</p:tagLst>
</file>

<file path=ppt/theme/theme1.xml><?xml version="1.0" encoding="utf-8"?>
<a:theme xmlns:a="http://schemas.openxmlformats.org/drawingml/2006/main" name="BBVA">
  <a:themeElements>
    <a:clrScheme name="BBVA CORONITA">
      <a:dk1>
        <a:srgbClr val="004481"/>
      </a:dk1>
      <a:lt1>
        <a:srgbClr val="FFFFFF"/>
      </a:lt1>
      <a:dk2>
        <a:srgbClr val="1464A5"/>
      </a:dk2>
      <a:lt2>
        <a:srgbClr val="121212"/>
      </a:lt2>
      <a:accent1>
        <a:srgbClr val="1973B8"/>
      </a:accent1>
      <a:accent2>
        <a:srgbClr val="5BBEFF"/>
      </a:accent2>
      <a:accent3>
        <a:srgbClr val="2DCCCD"/>
      </a:accent3>
      <a:accent4>
        <a:srgbClr val="072146"/>
      </a:accent4>
      <a:accent5>
        <a:srgbClr val="D8BE75"/>
      </a:accent5>
      <a:accent6>
        <a:srgbClr val="F7893B"/>
      </a:accent6>
      <a:hlink>
        <a:srgbClr val="004481"/>
      </a:hlink>
      <a:folHlink>
        <a:srgbClr val="072146"/>
      </a:folHlink>
    </a:clrScheme>
    <a:fontScheme name="Coronita">
      <a:majorFont>
        <a:latin typeface="BBVABentonSans"/>
        <a:ea typeface=""/>
        <a:cs typeface=""/>
      </a:majorFont>
      <a:minorFont>
        <a:latin typeface="BBVABentonSans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VA" id="{D77AF004-3643-464D-A1E1-2E3A95F7D9DF}" vid="{9AD51225-5931-4814-BA2E-5F6ACC7727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9.xml><?xml version="1.0" encoding="utf-8"?>
<titus xmlns="http://schemas.titus.com/TitusProperties/">
  <TitusGUID xmlns="">5a6efb2f-8bf1-4a13-97b1-1bf4ebf0e18f</TitusGUID>
  <TitusMetadata xmlns="">eyJucyI6Imh0dHBzOlwvXC90aXR1cy5jb20iLCJwcm9wcyI6W3sibiI6IkNsYXNzaWZpY2F0aW9uIiwidmFscyI6W3sidmFsdWUiOiJHLTZhNTM0YWI4In1dfSx7Im4iOiJZYXJkaW0iLCJ2YWxzIjpbXX0seyJuIjoiS1ZLSyIsInZhbHMiOlt7InZhbHVlIjoiTi1jNWI5M2M3OSJ9XX0seyJuIjoiWWFyZGltMiIsInZhbHMiOltdfSx7Im4iOiJWaXN1YWxNYXJraW5nIiwidmFscyI6W3sidmFsdWUiOiJBcHBseVRhZyJ9XX1dfQ==</TitusMetadata>
</titus>
</file>

<file path=customXml/item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648BFBAEA41429D05F2C191BC7BCF" ma:contentTypeVersion="0" ma:contentTypeDescription="Create a new document." ma:contentTypeScope="" ma:versionID="49a79dbeede300c7d6550ab543e90d5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6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Props1.xml><?xml version="1.0" encoding="utf-8"?>
<ds:datastoreItem xmlns:ds="http://schemas.openxmlformats.org/officeDocument/2006/customXml" ds:itemID="{DC38CFDF-9B1C-4852-828F-FFCB004A322D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7D8672FC-9CD1-4FF1-A4B3-3067D21DC654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451ABE5C-79BE-4A38-AB71-A6F501166425}">
  <ds:schemaRefs>
    <ds:schemaRef ds:uri="http://schemas.microsoft.com/VisualStudio/2011/storyboarding/control"/>
  </ds:schemaRefs>
</ds:datastoreItem>
</file>

<file path=customXml/itemProps12.xml><?xml version="1.0" encoding="utf-8"?>
<ds:datastoreItem xmlns:ds="http://schemas.openxmlformats.org/officeDocument/2006/customXml" ds:itemID="{6D29E5B6-B8B0-4F8C-9B34-0898B81CFE13}">
  <ds:schemaRefs>
    <ds:schemaRef ds:uri="http://schemas.microsoft.com/VisualStudio/2011/storyboarding/control"/>
  </ds:schemaRefs>
</ds:datastoreItem>
</file>

<file path=customXml/itemProps13.xml><?xml version="1.0" encoding="utf-8"?>
<ds:datastoreItem xmlns:ds="http://schemas.openxmlformats.org/officeDocument/2006/customXml" ds:itemID="{CED029FB-4176-4931-B676-15C09A6A23D0}">
  <ds:schemaRefs>
    <ds:schemaRef ds:uri="http://schemas.microsoft.com/VisualStudio/2011/storyboarding/control"/>
  </ds:schemaRefs>
</ds:datastoreItem>
</file>

<file path=customXml/itemProps14.xml><?xml version="1.0" encoding="utf-8"?>
<ds:datastoreItem xmlns:ds="http://schemas.openxmlformats.org/officeDocument/2006/customXml" ds:itemID="{7C59D8A2-066C-495A-80E0-209E6894476C}">
  <ds:schemaRefs>
    <ds:schemaRef ds:uri="http://schemas.microsoft.com/VisualStudio/2011/storyboarding/control"/>
  </ds:schemaRefs>
</ds:datastoreItem>
</file>

<file path=customXml/itemProps15.xml><?xml version="1.0" encoding="utf-8"?>
<ds:datastoreItem xmlns:ds="http://schemas.openxmlformats.org/officeDocument/2006/customXml" ds:itemID="{B5A3A9A2-D10A-4628-B149-1B4FE7148699}">
  <ds:schemaRefs>
    <ds:schemaRef ds:uri="http://schemas.microsoft.com/VisualStudio/2011/storyboarding/control"/>
  </ds:schemaRefs>
</ds:datastoreItem>
</file>

<file path=customXml/itemProps16.xml><?xml version="1.0" encoding="utf-8"?>
<ds:datastoreItem xmlns:ds="http://schemas.openxmlformats.org/officeDocument/2006/customXml" ds:itemID="{2EF500F3-7AEC-4FE6-BFA4-3B70E41789D6}">
  <ds:schemaRefs>
    <ds:schemaRef ds:uri="http://schemas.microsoft.com/VisualStudio/2011/storyboarding/control"/>
  </ds:schemaRefs>
</ds:datastoreItem>
</file>

<file path=customXml/itemProps17.xml><?xml version="1.0" encoding="utf-8"?>
<ds:datastoreItem xmlns:ds="http://schemas.openxmlformats.org/officeDocument/2006/customXml" ds:itemID="{D48A7829-73BB-494E-8090-53E48A8CF3CA}">
  <ds:schemaRefs>
    <ds:schemaRef ds:uri="http://schemas.microsoft.com/VisualStudio/2011/storyboarding/control"/>
  </ds:schemaRefs>
</ds:datastoreItem>
</file>

<file path=customXml/itemProps18.xml><?xml version="1.0" encoding="utf-8"?>
<ds:datastoreItem xmlns:ds="http://schemas.openxmlformats.org/officeDocument/2006/customXml" ds:itemID="{08464891-45A6-460E-8B31-B4A34C55FE16}">
  <ds:schemaRefs>
    <ds:schemaRef ds:uri="http://schemas.microsoft.com/VisualStudio/2011/storyboarding/control"/>
  </ds:schemaRefs>
</ds:datastoreItem>
</file>

<file path=customXml/itemProps19.xml><?xml version="1.0" encoding="utf-8"?>
<ds:datastoreItem xmlns:ds="http://schemas.openxmlformats.org/officeDocument/2006/customXml" ds:itemID="{CBC281DB-553B-4C28-BAE2-D3AA237C7779}">
  <ds:schemaRefs>
    <ds:schemaRef ds:uri="http://schemas.titus.com/TitusProperties/"/>
    <ds:schemaRef ds:uri=""/>
  </ds:schemaRefs>
</ds:datastoreItem>
</file>

<file path=customXml/itemProps2.xml><?xml version="1.0" encoding="utf-8"?>
<ds:datastoreItem xmlns:ds="http://schemas.openxmlformats.org/officeDocument/2006/customXml" ds:itemID="{FF275544-0F1D-4206-A9B2-52D500ED9C2A}">
  <ds:schemaRefs>
    <ds:schemaRef ds:uri="http://schemas.microsoft.com/VisualStudio/2011/storyboarding/control"/>
  </ds:schemaRefs>
</ds:datastoreItem>
</file>

<file path=customXml/itemProps20.xml><?xml version="1.0" encoding="utf-8"?>
<ds:datastoreItem xmlns:ds="http://schemas.openxmlformats.org/officeDocument/2006/customXml" ds:itemID="{8CA4F397-E5F4-4F73-AE3F-2026D92F5B6E}">
  <ds:schemaRefs>
    <ds:schemaRef ds:uri="http://schemas.microsoft.com/VisualStudio/2011/storyboarding/control"/>
  </ds:schemaRefs>
</ds:datastoreItem>
</file>

<file path=customXml/itemProps21.xml><?xml version="1.0" encoding="utf-8"?>
<ds:datastoreItem xmlns:ds="http://schemas.openxmlformats.org/officeDocument/2006/customXml" ds:itemID="{05EAA6F9-6E05-42A4-A18C-5B75697F94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2.xml><?xml version="1.0" encoding="utf-8"?>
<ds:datastoreItem xmlns:ds="http://schemas.openxmlformats.org/officeDocument/2006/customXml" ds:itemID="{6672139F-79ED-4171-96F9-082BD44F57A8}">
  <ds:schemaRefs>
    <ds:schemaRef ds:uri="http://schemas.microsoft.com/VisualStudio/2011/storyboarding/control"/>
  </ds:schemaRefs>
</ds:datastoreItem>
</file>

<file path=customXml/itemProps23.xml><?xml version="1.0" encoding="utf-8"?>
<ds:datastoreItem xmlns:ds="http://schemas.openxmlformats.org/officeDocument/2006/customXml" ds:itemID="{4719BF21-4E57-42CB-A595-534D71B02FC8}">
  <ds:schemaRefs>
    <ds:schemaRef ds:uri="http://schemas.microsoft.com/VisualStudio/2011/storyboarding/control"/>
  </ds:schemaRefs>
</ds:datastoreItem>
</file>

<file path=customXml/itemProps24.xml><?xml version="1.0" encoding="utf-8"?>
<ds:datastoreItem xmlns:ds="http://schemas.openxmlformats.org/officeDocument/2006/customXml" ds:itemID="{306A51C4-7372-445A-AA6D-AA3F6777A74D}">
  <ds:schemaRefs>
    <ds:schemaRef ds:uri="http://schemas.microsoft.com/VisualStudio/2011/storyboarding/control"/>
  </ds:schemaRefs>
</ds:datastoreItem>
</file>

<file path=customXml/itemProps25.xml><?xml version="1.0" encoding="utf-8"?>
<ds:datastoreItem xmlns:ds="http://schemas.openxmlformats.org/officeDocument/2006/customXml" ds:itemID="{A0651545-1F1B-4D4C-9359-E1363DE0D3C2}">
  <ds:schemaRefs>
    <ds:schemaRef ds:uri="http://schemas.microsoft.com/VisualStudio/2011/storyboarding/control"/>
  </ds:schemaRefs>
</ds:datastoreItem>
</file>

<file path=customXml/itemProps26.xml><?xml version="1.0" encoding="utf-8"?>
<ds:datastoreItem xmlns:ds="http://schemas.openxmlformats.org/officeDocument/2006/customXml" ds:itemID="{8F36AD19-C543-4536-80B8-23308DE2B2E8}">
  <ds:schemaRefs>
    <ds:schemaRef ds:uri="http://schemas.microsoft.com/VisualStudio/2011/storyboarding/control"/>
  </ds:schemaRefs>
</ds:datastoreItem>
</file>

<file path=customXml/itemProps27.xml><?xml version="1.0" encoding="utf-8"?>
<ds:datastoreItem xmlns:ds="http://schemas.openxmlformats.org/officeDocument/2006/customXml" ds:itemID="{90EC8C62-1460-4C33-B688-47CD785C860C}">
  <ds:schemaRefs>
    <ds:schemaRef ds:uri="http://schemas.microsoft.com/VisualStudio/2011/storyboarding/control"/>
  </ds:schemaRefs>
</ds:datastoreItem>
</file>

<file path=customXml/itemProps28.xml><?xml version="1.0" encoding="utf-8"?>
<ds:datastoreItem xmlns:ds="http://schemas.openxmlformats.org/officeDocument/2006/customXml" ds:itemID="{5CFBF094-F947-4D99-81A5-14881AD29C5C}">
  <ds:schemaRefs>
    <ds:schemaRef ds:uri="http://schemas.microsoft.com/VisualStudio/2011/storyboarding/control"/>
  </ds:schemaRefs>
</ds:datastoreItem>
</file>

<file path=customXml/itemProps29.xml><?xml version="1.0" encoding="utf-8"?>
<ds:datastoreItem xmlns:ds="http://schemas.openxmlformats.org/officeDocument/2006/customXml" ds:itemID="{A1876C84-037D-49B4-9609-3E16A380727A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F3006C32-02D6-4B00-8A74-08567D71B961}">
  <ds:schemaRefs>
    <ds:schemaRef ds:uri="http://schemas.microsoft.com/VisualStudio/2011/storyboarding/control"/>
  </ds:schemaRefs>
</ds:datastoreItem>
</file>

<file path=customXml/itemProps30.xml><?xml version="1.0" encoding="utf-8"?>
<ds:datastoreItem xmlns:ds="http://schemas.openxmlformats.org/officeDocument/2006/customXml" ds:itemID="{3B2A6161-437E-459F-B6F8-72B4C6EAAA5F}">
  <ds:schemaRefs>
    <ds:schemaRef ds:uri="http://schemas.microsoft.com/VisualStudio/2011/storyboarding/control"/>
  </ds:schemaRefs>
</ds:datastoreItem>
</file>

<file path=customXml/itemProps31.xml><?xml version="1.0" encoding="utf-8"?>
<ds:datastoreItem xmlns:ds="http://schemas.openxmlformats.org/officeDocument/2006/customXml" ds:itemID="{4997EBDE-B677-42AE-8663-95FFAB752124}">
  <ds:schemaRefs>
    <ds:schemaRef ds:uri="http://schemas.microsoft.com/VisualStudio/2011/storyboarding/control"/>
  </ds:schemaRefs>
</ds:datastoreItem>
</file>

<file path=customXml/itemProps32.xml><?xml version="1.0" encoding="utf-8"?>
<ds:datastoreItem xmlns:ds="http://schemas.openxmlformats.org/officeDocument/2006/customXml" ds:itemID="{517842A8-EEAE-4D10-A9B6-08EAC757A4E3}">
  <ds:schemaRefs>
    <ds:schemaRef ds:uri="http://schemas.microsoft.com/VisualStudio/2011/storyboarding/control"/>
  </ds:schemaRefs>
</ds:datastoreItem>
</file>

<file path=customXml/itemProps33.xml><?xml version="1.0" encoding="utf-8"?>
<ds:datastoreItem xmlns:ds="http://schemas.openxmlformats.org/officeDocument/2006/customXml" ds:itemID="{9709B63E-15DF-437F-83B9-5E3155A6FC57}">
  <ds:schemaRefs>
    <ds:schemaRef ds:uri="http://schemas.microsoft.com/VisualStudio/2011/storyboarding/control"/>
  </ds:schemaRefs>
</ds:datastoreItem>
</file>

<file path=customXml/itemProps34.xml><?xml version="1.0" encoding="utf-8"?>
<ds:datastoreItem xmlns:ds="http://schemas.openxmlformats.org/officeDocument/2006/customXml" ds:itemID="{E4A169C9-20B5-4BBE-8359-90D289EC6437}">
  <ds:schemaRefs>
    <ds:schemaRef ds:uri="http://schemas.microsoft.com/VisualStudio/2011/storyboarding/control"/>
  </ds:schemaRefs>
</ds:datastoreItem>
</file>

<file path=customXml/itemProps35.xml><?xml version="1.0" encoding="utf-8"?>
<ds:datastoreItem xmlns:ds="http://schemas.openxmlformats.org/officeDocument/2006/customXml" ds:itemID="{55E9B547-7324-4423-9FB3-99BA081888AD}">
  <ds:schemaRefs>
    <ds:schemaRef ds:uri="http://schemas.microsoft.com/VisualStudio/2011/storyboarding/control"/>
  </ds:schemaRefs>
</ds:datastoreItem>
</file>

<file path=customXml/itemProps36.xml><?xml version="1.0" encoding="utf-8"?>
<ds:datastoreItem xmlns:ds="http://schemas.openxmlformats.org/officeDocument/2006/customXml" ds:itemID="{196EFDAB-B2D0-45DD-9493-D14F4E233670}">
  <ds:schemaRefs>
    <ds:schemaRef ds:uri="http://schemas.microsoft.com/VisualStudio/2011/storyboarding/control"/>
  </ds:schemaRefs>
</ds:datastoreItem>
</file>

<file path=customXml/itemProps37.xml><?xml version="1.0" encoding="utf-8"?>
<ds:datastoreItem xmlns:ds="http://schemas.openxmlformats.org/officeDocument/2006/customXml" ds:itemID="{0E57C7DE-2C64-4898-A723-ECD470BA058A}">
  <ds:schemaRefs>
    <ds:schemaRef ds:uri="http://schemas.microsoft.com/VisualStudio/2011/storyboarding/control"/>
  </ds:schemaRefs>
</ds:datastoreItem>
</file>

<file path=customXml/itemProps38.xml><?xml version="1.0" encoding="utf-8"?>
<ds:datastoreItem xmlns:ds="http://schemas.openxmlformats.org/officeDocument/2006/customXml" ds:itemID="{BAFABB8D-8E53-4EFB-B3EE-72B2EE7C1169}">
  <ds:schemaRefs>
    <ds:schemaRef ds:uri="http://schemas.microsoft.com/VisualStudio/2011/storyboarding/control"/>
  </ds:schemaRefs>
</ds:datastoreItem>
</file>

<file path=customXml/itemProps39.xml><?xml version="1.0" encoding="utf-8"?>
<ds:datastoreItem xmlns:ds="http://schemas.openxmlformats.org/officeDocument/2006/customXml" ds:itemID="{26145296-1481-4697-BE9E-F1162CFDBC3B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C7FA896A-6544-4A89-8A86-770A8B0CCD10}">
  <ds:schemaRefs>
    <ds:schemaRef ds:uri="http://schemas.microsoft.com/VisualStudio/2011/storyboarding/control"/>
  </ds:schemaRefs>
</ds:datastoreItem>
</file>

<file path=customXml/itemProps40.xml><?xml version="1.0" encoding="utf-8"?>
<ds:datastoreItem xmlns:ds="http://schemas.openxmlformats.org/officeDocument/2006/customXml" ds:itemID="{052D2B38-DE15-45C9-9E5A-17EC788297CE}">
  <ds:schemaRefs>
    <ds:schemaRef ds:uri="http://schemas.microsoft.com/VisualStudio/2011/storyboarding/control"/>
  </ds:schemaRefs>
</ds:datastoreItem>
</file>

<file path=customXml/itemProps41.xml><?xml version="1.0" encoding="utf-8"?>
<ds:datastoreItem xmlns:ds="http://schemas.openxmlformats.org/officeDocument/2006/customXml" ds:itemID="{1315B0BF-40EE-4092-AC7E-8A843C089C8E}">
  <ds:schemaRefs>
    <ds:schemaRef ds:uri="http://schemas.microsoft.com/VisualStudio/2011/storyboarding/control"/>
  </ds:schemaRefs>
</ds:datastoreItem>
</file>

<file path=customXml/itemProps42.xml><?xml version="1.0" encoding="utf-8"?>
<ds:datastoreItem xmlns:ds="http://schemas.openxmlformats.org/officeDocument/2006/customXml" ds:itemID="{B3A7358C-E60B-4231-9068-90ED3530E6FE}">
  <ds:schemaRefs>
    <ds:schemaRef ds:uri="http://schemas.microsoft.com/VisualStudio/2011/storyboarding/control"/>
  </ds:schemaRefs>
</ds:datastoreItem>
</file>

<file path=customXml/itemProps43.xml><?xml version="1.0" encoding="utf-8"?>
<ds:datastoreItem xmlns:ds="http://schemas.openxmlformats.org/officeDocument/2006/customXml" ds:itemID="{5292C5F7-9ACA-4F37-976A-60419928A2A8}">
  <ds:schemaRefs>
    <ds:schemaRef ds:uri="http://schemas.microsoft.com/sharepoint/v3/contenttype/forms"/>
  </ds:schemaRefs>
</ds:datastoreItem>
</file>

<file path=customXml/itemProps44.xml><?xml version="1.0" encoding="utf-8"?>
<ds:datastoreItem xmlns:ds="http://schemas.openxmlformats.org/officeDocument/2006/customXml" ds:itemID="{DD3A300B-A1DA-4DD5-A226-2F9731A01394}">
  <ds:schemaRefs>
    <ds:schemaRef ds:uri="http://schemas.microsoft.com/VisualStudio/2011/storyboarding/control"/>
  </ds:schemaRefs>
</ds:datastoreItem>
</file>

<file path=customXml/itemProps45.xml><?xml version="1.0" encoding="utf-8"?>
<ds:datastoreItem xmlns:ds="http://schemas.openxmlformats.org/officeDocument/2006/customXml" ds:itemID="{1B3D1108-3420-4984-8D81-1700F450370C}">
  <ds:schemaRefs>
    <ds:schemaRef ds:uri="http://schemas.microsoft.com/VisualStudio/2011/storyboarding/control"/>
  </ds:schemaRefs>
</ds:datastoreItem>
</file>

<file path=customXml/itemProps46.xml><?xml version="1.0" encoding="utf-8"?>
<ds:datastoreItem xmlns:ds="http://schemas.openxmlformats.org/officeDocument/2006/customXml" ds:itemID="{56735C9C-9847-45D8-B9C5-1A1DE4D22C52}">
  <ds:schemaRefs>
    <ds:schemaRef ds:uri="http://schemas.microsoft.com/VisualStudio/2011/storyboarding/control"/>
  </ds:schemaRefs>
</ds:datastoreItem>
</file>

<file path=customXml/itemProps47.xml><?xml version="1.0" encoding="utf-8"?>
<ds:datastoreItem xmlns:ds="http://schemas.openxmlformats.org/officeDocument/2006/customXml" ds:itemID="{9564DBE8-90C3-4073-BE5C-84ABAAA72336}">
  <ds:schemaRefs>
    <ds:schemaRef ds:uri="http://schemas.microsoft.com/VisualStudio/2011/storyboarding/control"/>
  </ds:schemaRefs>
</ds:datastoreItem>
</file>

<file path=customXml/itemProps48.xml><?xml version="1.0" encoding="utf-8"?>
<ds:datastoreItem xmlns:ds="http://schemas.openxmlformats.org/officeDocument/2006/customXml" ds:itemID="{7F4A92F1-13CB-41EB-B1EE-423B1887D599}">
  <ds:schemaRefs>
    <ds:schemaRef ds:uri="http://schemas.microsoft.com/VisualStudio/2011/storyboarding/control"/>
  </ds:schemaRefs>
</ds:datastoreItem>
</file>

<file path=customXml/itemProps49.xml><?xml version="1.0" encoding="utf-8"?>
<ds:datastoreItem xmlns:ds="http://schemas.openxmlformats.org/officeDocument/2006/customXml" ds:itemID="{EB82816B-8586-4353-9497-E491B1D89FFE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C64FCB9A-860A-4D1B-9B4F-A2375ADEEC28}">
  <ds:schemaRefs>
    <ds:schemaRef ds:uri="http://schemas.microsoft.com/VisualStudio/2011/storyboarding/control"/>
  </ds:schemaRefs>
</ds:datastoreItem>
</file>

<file path=customXml/itemProps50.xml><?xml version="1.0" encoding="utf-8"?>
<ds:datastoreItem xmlns:ds="http://schemas.openxmlformats.org/officeDocument/2006/customXml" ds:itemID="{B3A42410-8674-4F15-959A-B0E3E6874D4C}">
  <ds:schemaRefs>
    <ds:schemaRef ds:uri="http://schemas.microsoft.com/VisualStudio/2011/storyboarding/control"/>
  </ds:schemaRefs>
</ds:datastoreItem>
</file>

<file path=customXml/itemProps51.xml><?xml version="1.0" encoding="utf-8"?>
<ds:datastoreItem xmlns:ds="http://schemas.openxmlformats.org/officeDocument/2006/customXml" ds:itemID="{9BE572F4-45B9-4C77-8391-BA173A2C15F8}">
  <ds:schemaRefs>
    <ds:schemaRef ds:uri="http://schemas.microsoft.com/VisualStudio/2011/storyboarding/control"/>
  </ds:schemaRefs>
</ds:datastoreItem>
</file>

<file path=customXml/itemProps52.xml><?xml version="1.0" encoding="utf-8"?>
<ds:datastoreItem xmlns:ds="http://schemas.openxmlformats.org/officeDocument/2006/customXml" ds:itemID="{5A5575AD-C344-42F1-AD31-F1042459A4C9}">
  <ds:schemaRefs>
    <ds:schemaRef ds:uri="http://schemas.microsoft.com/VisualStudio/2011/storyboarding/control"/>
  </ds:schemaRefs>
</ds:datastoreItem>
</file>

<file path=customXml/itemProps53.xml><?xml version="1.0" encoding="utf-8"?>
<ds:datastoreItem xmlns:ds="http://schemas.openxmlformats.org/officeDocument/2006/customXml" ds:itemID="{1EE4D185-71E3-48C1-835E-E4B5D12A5660}">
  <ds:schemaRefs>
    <ds:schemaRef ds:uri="http://schemas.microsoft.com/VisualStudio/2011/storyboarding/control"/>
  </ds:schemaRefs>
</ds:datastoreItem>
</file>

<file path=customXml/itemProps54.xml><?xml version="1.0" encoding="utf-8"?>
<ds:datastoreItem xmlns:ds="http://schemas.openxmlformats.org/officeDocument/2006/customXml" ds:itemID="{B8719226-EAE9-44B8-BB9A-75C83CCA4254}">
  <ds:schemaRefs>
    <ds:schemaRef ds:uri="http://schemas.microsoft.com/VisualStudio/2011/storyboarding/control"/>
  </ds:schemaRefs>
</ds:datastoreItem>
</file>

<file path=customXml/itemProps55.xml><?xml version="1.0" encoding="utf-8"?>
<ds:datastoreItem xmlns:ds="http://schemas.openxmlformats.org/officeDocument/2006/customXml" ds:itemID="{50EA51E3-F3B4-4D94-BCAB-945C96C5CD85}">
  <ds:schemaRefs>
    <ds:schemaRef ds:uri="http://schemas.microsoft.com/VisualStudio/2011/storyboarding/control"/>
  </ds:schemaRefs>
</ds:datastoreItem>
</file>

<file path=customXml/itemProps56.xml><?xml version="1.0" encoding="utf-8"?>
<ds:datastoreItem xmlns:ds="http://schemas.openxmlformats.org/officeDocument/2006/customXml" ds:itemID="{CB7EA8DC-FB4C-4578-966D-434B431B350D}">
  <ds:schemaRefs>
    <ds:schemaRef ds:uri="http://schemas.microsoft.com/VisualStudio/2011/storyboarding/control"/>
  </ds:schemaRefs>
</ds:datastoreItem>
</file>

<file path=customXml/itemProps57.xml><?xml version="1.0" encoding="utf-8"?>
<ds:datastoreItem xmlns:ds="http://schemas.openxmlformats.org/officeDocument/2006/customXml" ds:itemID="{85A36AA8-C167-4CCD-BA9D-CDE5B58FF067}">
  <ds:schemaRefs>
    <ds:schemaRef ds:uri="http://schemas.microsoft.com/VisualStudio/2011/storyboarding/control"/>
  </ds:schemaRefs>
</ds:datastoreItem>
</file>

<file path=customXml/itemProps58.xml><?xml version="1.0" encoding="utf-8"?>
<ds:datastoreItem xmlns:ds="http://schemas.openxmlformats.org/officeDocument/2006/customXml" ds:itemID="{1BEDCAFA-46A3-4A34-A598-849051319D6A}">
  <ds:schemaRefs>
    <ds:schemaRef ds:uri="http://schemas.microsoft.com/VisualStudio/2011/storyboarding/control"/>
  </ds:schemaRefs>
</ds:datastoreItem>
</file>

<file path=customXml/itemProps59.xml><?xml version="1.0" encoding="utf-8"?>
<ds:datastoreItem xmlns:ds="http://schemas.openxmlformats.org/officeDocument/2006/customXml" ds:itemID="{EE1CDAD5-D01E-4F78-954E-F8D3F4E27FB7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91410905-FDFE-4D65-A7F2-F89C6954650A}">
  <ds:schemaRefs>
    <ds:schemaRef ds:uri="http://schemas.microsoft.com/VisualStudio/2011/storyboarding/control"/>
  </ds:schemaRefs>
</ds:datastoreItem>
</file>

<file path=customXml/itemProps60.xml><?xml version="1.0" encoding="utf-8"?>
<ds:datastoreItem xmlns:ds="http://schemas.openxmlformats.org/officeDocument/2006/customXml" ds:itemID="{4A3ABA4C-7F03-444F-AFE6-5B31C72EE5E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61.xml><?xml version="1.0" encoding="utf-8"?>
<ds:datastoreItem xmlns:ds="http://schemas.openxmlformats.org/officeDocument/2006/customXml" ds:itemID="{E3E07365-FEB5-4ADA-8ED9-BC568C38D1CE}">
  <ds:schemaRefs>
    <ds:schemaRef ds:uri="http://schemas.microsoft.com/VisualStudio/2011/storyboarding/control"/>
  </ds:schemaRefs>
</ds:datastoreItem>
</file>

<file path=customXml/itemProps62.xml><?xml version="1.0" encoding="utf-8"?>
<ds:datastoreItem xmlns:ds="http://schemas.openxmlformats.org/officeDocument/2006/customXml" ds:itemID="{4AD7E163-F828-4FDB-9C5E-DB27E18FDBEE}">
  <ds:schemaRefs>
    <ds:schemaRef ds:uri="http://schemas.microsoft.com/VisualStudio/2011/storyboarding/control"/>
  </ds:schemaRefs>
</ds:datastoreItem>
</file>

<file path=customXml/itemProps63.xml><?xml version="1.0" encoding="utf-8"?>
<ds:datastoreItem xmlns:ds="http://schemas.openxmlformats.org/officeDocument/2006/customXml" ds:itemID="{BD5225C4-71AF-4175-8C8C-D2F94702ABE3}">
  <ds:schemaRefs>
    <ds:schemaRef ds:uri="http://schemas.microsoft.com/VisualStudio/2011/storyboarding/control"/>
  </ds:schemaRefs>
</ds:datastoreItem>
</file>

<file path=customXml/itemProps64.xml><?xml version="1.0" encoding="utf-8"?>
<ds:datastoreItem xmlns:ds="http://schemas.openxmlformats.org/officeDocument/2006/customXml" ds:itemID="{6E188100-1449-4149-9013-5F46F1899EE3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B219CA46-8AD4-4E16-A8C0-B218B3092277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6528E654-2C10-4411-B40E-4EE1486A07E7}">
  <ds:schemaRefs>
    <ds:schemaRef ds:uri="http://schemas.microsoft.com/VisualStudio/2011/storyboarding/control"/>
  </ds:schemaRefs>
</ds:datastoreItem>
</file>

<file path=customXml/itemProps9.xml><?xml version="1.0" encoding="utf-8"?>
<ds:datastoreItem xmlns:ds="http://schemas.openxmlformats.org/officeDocument/2006/customXml" ds:itemID="{775B321F-58CF-497D-BDCF-271B6E058D10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28742</TotalTime>
  <Words>69</Words>
  <Application>Microsoft Macintosh PowerPoint</Application>
  <PresentationFormat>Ekran Gösterisi (16:9)</PresentationFormat>
  <Paragraphs>24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BBVA</vt:lpstr>
      <vt:lpstr>Garanti BBVA Leasing - Organization Chart</vt:lpstr>
    </vt:vector>
  </TitlesOfParts>
  <Company>Garanti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title, BBVA BS 36 pt, bold</dc:title>
  <dc:subject>NB_BBVA PowerPoint Template_BBVA Benton Sans_16-9</dc:subject>
  <dc:creator>Nilufer Adali (Garanti Teknoloji)</dc:creator>
  <cp:keywords>G-6a534ab8, N-c5b93c79</cp:keywords>
  <cp:lastModifiedBy>SEMA NUR ÇAKIR</cp:lastModifiedBy>
  <cp:revision>1645</cp:revision>
  <cp:lastPrinted>2022-06-07T15:24:56Z</cp:lastPrinted>
  <dcterms:created xsi:type="dcterms:W3CDTF">2019-07-23T07:06:33Z</dcterms:created>
  <dcterms:modified xsi:type="dcterms:W3CDTF">2026-01-05T09:45:09Z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0x01010093D648BFBAEA41429D05F2C191BC7BCF</vt:lpwstr>
  </property>
  <property fmtid="{D5CDD505-2E9C-101B-9397-08002B2CF9AE}" pid="3" name="TitusGUID">
    <vt:lpwstr>5a6efb2f-8bf1-4a13-97b1-1bf4ebf0e18f</vt:lpwstr>
  </property>
  <property fmtid="{D5CDD505-2E9C-101B-9397-08002B2CF9AE}" pid="4" name="Classification">
    <vt:lpwstr>G-6a534ab8</vt:lpwstr>
  </property>
  <property fmtid="{D5CDD505-2E9C-101B-9397-08002B2CF9AE}" pid="5" name="KVKK">
    <vt:lpwstr>N-c5b93c79</vt:lpwstr>
  </property>
  <property fmtid="{D5CDD505-2E9C-101B-9397-08002B2CF9AE}" pid="6" name="VisualMarking">
    <vt:lpwstr>ApplyTag</vt:lpwstr>
  </property>
</Properties>
</file>